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87" r:id="rId6"/>
    <p:sldId id="257" r:id="rId7"/>
    <p:sldId id="258" r:id="rId8"/>
    <p:sldId id="266" r:id="rId9"/>
    <p:sldId id="265" r:id="rId10"/>
    <p:sldId id="267" r:id="rId11"/>
    <p:sldId id="268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3" r:id="rId21"/>
    <p:sldId id="260" r:id="rId22"/>
    <p:sldId id="275" r:id="rId23"/>
    <p:sldId id="259" r:id="rId24"/>
    <p:sldId id="285" r:id="rId25"/>
    <p:sldId id="261" r:id="rId26"/>
    <p:sldId id="262" r:id="rId27"/>
    <p:sldId id="269" r:id="rId28"/>
    <p:sldId id="263" r:id="rId29"/>
    <p:sldId id="271" r:id="rId30"/>
    <p:sldId id="264" r:id="rId31"/>
    <p:sldId id="270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5D-4CA5-898D-A200D0C552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5D-4CA5-898D-A200D0C552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5D-4CA5-898D-A200D0C55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39008"/>
        <c:axId val="87340544"/>
      </c:barChart>
      <c:catAx>
        <c:axId val="8733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7340544"/>
        <c:crosses val="autoZero"/>
        <c:auto val="1"/>
        <c:lblAlgn val="ctr"/>
        <c:lblOffset val="100"/>
        <c:noMultiLvlLbl val="0"/>
      </c:catAx>
      <c:valAx>
        <c:axId val="8734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33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52570655463569183"/>
          <c:y val="1.622469628731254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BF-472A-8651-24500B1AD3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BF-472A-8651-24500B1AD3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BF-472A-8651-24500B1AD3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728448"/>
        <c:axId val="80729984"/>
      </c:barChart>
      <c:catAx>
        <c:axId val="8072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729984"/>
        <c:crosses val="autoZero"/>
        <c:auto val="1"/>
        <c:lblAlgn val="ctr"/>
        <c:lblOffset val="100"/>
        <c:noMultiLvlLbl val="0"/>
      </c:catAx>
      <c:valAx>
        <c:axId val="8072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72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4-46B0-84C9-C4953158CE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44-46B0-84C9-C4953158CE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44-46B0-84C9-C4953158C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942464"/>
        <c:axId val="88944000"/>
      </c:barChart>
      <c:catAx>
        <c:axId val="889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8944000"/>
        <c:crosses val="autoZero"/>
        <c:auto val="1"/>
        <c:lblAlgn val="ctr"/>
        <c:lblOffset val="100"/>
        <c:noMultiLvlLbl val="0"/>
      </c:catAx>
      <c:valAx>
        <c:axId val="8894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94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3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2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2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7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0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01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0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7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5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42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B1C2-2CF3-48EE-BF6C-2ECD301956A1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84FEF-FCA3-456E-8FCB-3261C8034E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91" y="1590675"/>
            <a:ext cx="70961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1050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1655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53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Развиваем дыхание.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200646" cy="51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113807"/>
            <a:ext cx="1329249" cy="12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35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Выпускной балл.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" y="1556792"/>
            <a:ext cx="9000584" cy="41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551"/>
            <a:ext cx="1170388" cy="11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47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Обучение связной речи «Земляничка»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114" y="1600200"/>
            <a:ext cx="62297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275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«Чебурашка»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326" y="1600200"/>
            <a:ext cx="57393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030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«Солнышко»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522" y="1600200"/>
            <a:ext cx="675495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122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«Чебурашка»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599" y="1600200"/>
            <a:ext cx="74648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9690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«Вишенка»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24" y="1844824"/>
            <a:ext cx="90270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996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«</a:t>
            </a:r>
            <a:r>
              <a:rPr lang="ru-RU" b="1" dirty="0">
                <a:solidFill>
                  <a:srgbClr val="0070C0"/>
                </a:solidFill>
              </a:rPr>
              <a:t>Моя мама самая лучшая</a:t>
            </a:r>
            <a:r>
              <a:rPr lang="ru-RU" dirty="0">
                <a:solidFill>
                  <a:srgbClr val="0070C0"/>
                </a:solidFill>
              </a:rPr>
              <a:t>».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893" y="1600200"/>
            <a:ext cx="81542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3935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«Мы танцуем и рисуем»</a:t>
            </a:r>
            <a:r>
              <a:rPr lang="ru-RU" dirty="0">
                <a:solidFill>
                  <a:srgbClr val="0070C0"/>
                </a:solidFill>
              </a:rPr>
              <a:t>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996883" cy="428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2801443" cy="398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71" y="1340768"/>
            <a:ext cx="2823600" cy="390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1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Варежка Деда Мороза</a:t>
            </a:r>
            <a:r>
              <a:rPr lang="ru-RU" dirty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28" y="1412776"/>
            <a:ext cx="88932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531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Подготовительная группа                        «Рябинка» – 18 выпускников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00" dirty="0"/>
              <a:t>.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33338222"/>
              </p:ext>
            </p:extLst>
          </p:nvPr>
        </p:nvGraphicFramePr>
        <p:xfrm>
          <a:off x="539552" y="1828800"/>
          <a:ext cx="6775648" cy="42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85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6256" y="1600200"/>
            <a:ext cx="2088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Всё могут короли</a:t>
            </a:r>
            <a:endParaRPr lang="ru-RU" sz="4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716" y="116632"/>
            <a:ext cx="4876495" cy="67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455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РМО Подготовительных групп</a:t>
            </a:r>
            <a:r>
              <a:rPr lang="ru-RU" dirty="0">
                <a:solidFill>
                  <a:srgbClr val="0070C0"/>
                </a:solidFill>
              </a:rPr>
              <a:t>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0587"/>
            <a:ext cx="8229600" cy="410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5" y="1196752"/>
            <a:ext cx="1170388" cy="11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32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Самый лучший Дед Мороз.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1610432"/>
            <a:ext cx="7086600" cy="450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6242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Клуб «Шаг навстречу»,                               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«Новогодний теремок»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596" y="1600200"/>
            <a:ext cx="66788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46890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768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Шоу сказочных героев -                                                       дети группы «Вишенка»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736" y="1600200"/>
            <a:ext cx="81625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1539"/>
            <a:ext cx="1340623" cy="12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87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               Зимние постройки 2018.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8765"/>
            <a:ext cx="8229600" cy="416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15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Модульное оригами «</a:t>
            </a:r>
            <a:r>
              <a:rPr lang="ru-RU" b="1" dirty="0">
                <a:solidFill>
                  <a:srgbClr val="C00000"/>
                </a:solidFill>
              </a:rPr>
              <a:t>Лебеди</a:t>
            </a:r>
            <a:r>
              <a:rPr lang="ru-RU" b="1" dirty="0">
                <a:solidFill>
                  <a:srgbClr val="0070C0"/>
                </a:solidFill>
              </a:rPr>
              <a:t>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691623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F:\таня\солнце, радуга, облака\мульт_солнце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47" y="980728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08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Золотая рыбка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968552" cy="55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078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Теремок</a:t>
            </a:r>
            <a:r>
              <a:rPr lang="ru-RU" b="1" dirty="0">
                <a:solidFill>
                  <a:srgbClr val="0070C0"/>
                </a:solidFill>
              </a:rPr>
              <a:t>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6436785" cy="482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47" y="980728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62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52128"/>
          </a:xfrm>
        </p:spPr>
        <p:txBody>
          <a:bodyPr/>
          <a:lstStyle/>
          <a:p>
            <a:r>
              <a:rPr lang="ru-RU" dirty="0"/>
              <a:t>Своими руками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57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55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Подготовительная группа                        «Колокольчик» – 15 выпускников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/>
              <a:t>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67846290"/>
              </p:ext>
            </p:extLst>
          </p:nvPr>
        </p:nvGraphicFramePr>
        <p:xfrm>
          <a:off x="251520" y="1828800"/>
          <a:ext cx="8352928" cy="46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0636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b="1" dirty="0">
                <a:solidFill>
                  <a:srgbClr val="C00000"/>
                </a:solidFill>
              </a:rPr>
              <a:t>Цыплёнок</a:t>
            </a:r>
            <a:r>
              <a:rPr lang="ru-RU" dirty="0"/>
              <a:t>»</a:t>
            </a: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40" y="1188224"/>
            <a:ext cx="7342176" cy="54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0" y="188640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79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Дидактические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920880" cy="568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822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>
                <a:solidFill>
                  <a:srgbClr val="FF0000"/>
                </a:solidFill>
              </a:rPr>
              <a:t>Спасибо</a:t>
            </a:r>
          </a:p>
          <a:p>
            <a:pPr marL="0" indent="0" algn="ctr">
              <a:buNone/>
            </a:pPr>
            <a:r>
              <a:rPr lang="ru-RU" sz="4800" b="1">
                <a:solidFill>
                  <a:srgbClr val="FF0000"/>
                </a:solidFill>
              </a:rPr>
              <a:t> </a:t>
            </a:r>
            <a:r>
              <a:rPr lang="ru-RU" sz="4800" b="1" dirty="0">
                <a:solidFill>
                  <a:srgbClr val="FF0000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6942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Подготовительная группа </a:t>
            </a:r>
            <a:r>
              <a:rPr lang="ru-RU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ФФНр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«Вишенка»   - 11 выпускников</a:t>
            </a:r>
            <a:b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/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20045964"/>
              </p:ext>
            </p:extLst>
          </p:nvPr>
        </p:nvGraphicFramePr>
        <p:xfrm>
          <a:off x="683568" y="1628800"/>
          <a:ext cx="835982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188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«Вишенка» - Логопедическая группа для детей с </a:t>
            </a:r>
            <a:r>
              <a:rPr lang="ru-RU" b="1" dirty="0" err="1">
                <a:solidFill>
                  <a:srgbClr val="0070C0"/>
                </a:solidFill>
              </a:rPr>
              <a:t>ФФНр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Двое детей  показали незначительное улучшение звукопроизношения.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*1 ребёнок посещал  ДОУ  56 дней.</a:t>
            </a:r>
          </a:p>
          <a:p>
            <a:pPr marL="0" indent="0">
              <a:buNone/>
            </a:pPr>
            <a:r>
              <a:rPr lang="ru-RU" dirty="0"/>
              <a:t>* 1 ребёнок с </a:t>
            </a:r>
            <a:r>
              <a:rPr lang="ru-RU" dirty="0" err="1"/>
              <a:t>Ринолалией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13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ВИДЕО артикуляционная гимнастика в сочетании с </a:t>
            </a:r>
            <a:r>
              <a:rPr lang="ru-RU" dirty="0" err="1">
                <a:solidFill>
                  <a:srgbClr val="0070C0"/>
                </a:solidFill>
              </a:rPr>
              <a:t>биоэнергопластикой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29611" cy="452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58208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0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Аистёнок  декабрь  2017.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038" y="1600200"/>
            <a:ext cx="76479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58" y="1124744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13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4032448" cy="114300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8A3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7748" y="692696"/>
            <a:ext cx="2139051" cy="5433467"/>
          </a:xfrm>
        </p:spPr>
        <p:txBody>
          <a:bodyPr/>
          <a:lstStyle/>
          <a:p>
            <a:r>
              <a:rPr lang="ru-RU" b="1" dirty="0">
                <a:solidFill>
                  <a:srgbClr val="008A3E"/>
                </a:solidFill>
              </a:rPr>
              <a:t>У ВАШЕГО малыша есть дневник успехов?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6547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798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МАРТ 2018 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28800"/>
            <a:ext cx="8582025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F:\таня\солнце, радуга, облака\мульт_солнце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76" y="0"/>
            <a:ext cx="1862141" cy="17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529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Экран (4:3)</PresentationFormat>
  <Paragraphs>45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Тема Office</vt:lpstr>
      <vt:lpstr>Презентация PowerPoint</vt:lpstr>
      <vt:lpstr>Подготовительная группа                        «Рябинка» – 18 выпускников </vt:lpstr>
      <vt:lpstr>Подготовительная группа                        «Колокольчик» – 15 выпускников </vt:lpstr>
      <vt:lpstr>Подготовительная группа ФФНр                                    «Вишенка»   - 11 выпускников </vt:lpstr>
      <vt:lpstr>«Вишенка» - Логопедическая группа для детей с ФФНр.</vt:lpstr>
      <vt:lpstr>ВИДЕО артикуляционная гимнастика в сочетании с биоэнергопластикой</vt:lpstr>
      <vt:lpstr>Аистёнок  декабрь  2017.</vt:lpstr>
      <vt:lpstr>Презентация PowerPoint</vt:lpstr>
      <vt:lpstr>МАРТ 2018 г</vt:lpstr>
      <vt:lpstr>Развиваем дыхание.</vt:lpstr>
      <vt:lpstr>Выпускной балл.</vt:lpstr>
      <vt:lpstr>Обучение связной речи «Земляничка»</vt:lpstr>
      <vt:lpstr>«Чебурашка»</vt:lpstr>
      <vt:lpstr>«Солнышко»</vt:lpstr>
      <vt:lpstr>«Чебурашка»</vt:lpstr>
      <vt:lpstr>«Вишенка»</vt:lpstr>
      <vt:lpstr>«Моя мама самая лучшая».</vt:lpstr>
      <vt:lpstr>«Мы танцуем и рисуем».</vt:lpstr>
      <vt:lpstr>«Варежка Деда Мороза»</vt:lpstr>
      <vt:lpstr>.</vt:lpstr>
      <vt:lpstr>РМО Подготовительных групп.</vt:lpstr>
      <vt:lpstr>Самый лучший Дед Мороз.</vt:lpstr>
      <vt:lpstr>Клуб «Шаг навстречу»,                                  «Новогодний теремок»</vt:lpstr>
      <vt:lpstr>Шоу сказочных героев -                                                       дети группы «Вишенка»</vt:lpstr>
      <vt:lpstr>               Зимние постройки 2018.</vt:lpstr>
      <vt:lpstr>Модульное оригами «Лебеди» </vt:lpstr>
      <vt:lpstr>Золотая рыбка</vt:lpstr>
      <vt:lpstr>«Теремок» </vt:lpstr>
      <vt:lpstr>Своими руками</vt:lpstr>
      <vt:lpstr>«Цыплёнок»</vt:lpstr>
      <vt:lpstr>Дидактические игры</vt:lpstr>
      <vt:lpstr>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Анна Иванова</cp:lastModifiedBy>
  <cp:revision>21</cp:revision>
  <dcterms:created xsi:type="dcterms:W3CDTF">2018-05-15T00:28:36Z</dcterms:created>
  <dcterms:modified xsi:type="dcterms:W3CDTF">2018-08-16T06:00:19Z</dcterms:modified>
</cp:coreProperties>
</file>